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807312-CF15-47A3-A58E-2455A0096717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AA1BE8-0138-40BA-8EF1-45BE277D6F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053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271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449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184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639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0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03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85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9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523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97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06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0" y="260648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المحاضرة السادسة</a:t>
            </a:r>
            <a:endParaRPr lang="en-US" dirty="0"/>
          </a:p>
          <a:p>
            <a:r>
              <a:rPr lang="ar-IQ" dirty="0"/>
              <a:t>س3/ ما هي الانحناءات او </a:t>
            </a:r>
            <a:r>
              <a:rPr lang="ar-IQ" dirty="0" err="1"/>
              <a:t>التحدبات</a:t>
            </a:r>
            <a:r>
              <a:rPr lang="ar-IQ" dirty="0"/>
              <a:t> التي تظهر بالعمود الفقري في الطفل عند الولادة؟</a:t>
            </a:r>
            <a:endParaRPr lang="en-US" dirty="0"/>
          </a:p>
          <a:p>
            <a:r>
              <a:rPr lang="ar-IQ" dirty="0"/>
              <a:t>ج / يكون للعمود الفقري عند الولادة تحدبان للخلف في المنطقة الصدرية او الظهرية والمنطقة  العجزية </a:t>
            </a:r>
            <a:r>
              <a:rPr lang="ar-IQ" dirty="0" err="1"/>
              <a:t>العصعصية</a:t>
            </a:r>
            <a:r>
              <a:rPr lang="ar-IQ" dirty="0"/>
              <a:t> ( منطقة الحوض ) و هذين يسميان بالانحناء </a:t>
            </a:r>
            <a:r>
              <a:rPr lang="ar-IQ" dirty="0" err="1"/>
              <a:t>الإبتدائي</a:t>
            </a:r>
            <a:r>
              <a:rPr lang="ar-IQ" dirty="0"/>
              <a:t>، وبعدما يبدأ الطفل برفع رأسه يبدأ تحدب المنطقة العنقية للأمام ثم عندما يبدأ بالجلوس والوقوف يبدأ التحدب القطني بالظهور للأمام وهذين التحدبان يسميان </a:t>
            </a:r>
            <a:r>
              <a:rPr lang="ar-IQ" dirty="0" err="1"/>
              <a:t>بالتحدبان</a:t>
            </a:r>
            <a:r>
              <a:rPr lang="ar-IQ" dirty="0"/>
              <a:t> الثانويان وهذان يظهران توازن </a:t>
            </a:r>
            <a:r>
              <a:rPr lang="ar-IQ" dirty="0" err="1"/>
              <a:t>الإنحناءات</a:t>
            </a:r>
            <a:r>
              <a:rPr lang="ar-IQ" dirty="0"/>
              <a:t> الابتدائية وتصبح هذه </a:t>
            </a:r>
            <a:r>
              <a:rPr lang="ar-IQ" dirty="0" err="1"/>
              <a:t>الإنحناءات</a:t>
            </a:r>
            <a:r>
              <a:rPr lang="ar-IQ" dirty="0"/>
              <a:t> اكثر وضوحاً عندما يبدأ الطفل بالوقوف بحيث تتكامل هذه </a:t>
            </a:r>
            <a:r>
              <a:rPr lang="ar-IQ" dirty="0" err="1"/>
              <a:t>التحدبات</a:t>
            </a:r>
            <a:r>
              <a:rPr lang="ar-IQ" dirty="0"/>
              <a:t> خلال السنة الأولى من عمر الطفل</a:t>
            </a:r>
            <a:endParaRPr lang="en-US" dirty="0"/>
          </a:p>
          <a:p>
            <a:r>
              <a:rPr lang="ar-IQ" dirty="0"/>
              <a:t>س4/ما هي وظائف العمود الفقري</a:t>
            </a:r>
            <a:endParaRPr lang="en-US" dirty="0"/>
          </a:p>
          <a:p>
            <a:r>
              <a:rPr lang="fa-IR" dirty="0"/>
              <a:t>1- </a:t>
            </a:r>
            <a:r>
              <a:rPr lang="ar-IQ" dirty="0"/>
              <a:t>يعمل كدرع واقي و حماية الحبل الشوكي و لجذور الأعصاب التي تخرج من الحبل الشوكي لأنه يتصف بالصلابة</a:t>
            </a:r>
            <a:endParaRPr lang="en-US" dirty="0"/>
          </a:p>
          <a:p>
            <a:r>
              <a:rPr lang="fa-IR" dirty="0"/>
              <a:t>2 - </a:t>
            </a:r>
            <a:r>
              <a:rPr lang="ar-IQ" dirty="0"/>
              <a:t>يعطي الجسم شكله الطبيعي وهو انتصاب القامة</a:t>
            </a:r>
            <a:endParaRPr lang="en-US" dirty="0"/>
          </a:p>
          <a:p>
            <a:r>
              <a:rPr lang="ar-IQ" dirty="0"/>
              <a:t>3 - يثبت العضلات التي تثبت وتسيطر على الرأس والرقبة والأطراف العليا.</a:t>
            </a:r>
            <a:endParaRPr lang="en-US" dirty="0"/>
          </a:p>
          <a:p>
            <a:r>
              <a:rPr lang="ar-IQ" dirty="0"/>
              <a:t>4 - تقوم الأقراص بين الفقرات بامتصاص الصدمات و الهزات الخارجية التي يتعرض لها الجسم.</a:t>
            </a:r>
            <a:endParaRPr lang="en-US" dirty="0"/>
          </a:p>
          <a:p>
            <a:r>
              <a:rPr lang="ar-IQ" dirty="0"/>
              <a:t>س5/ ما هي اقسام الفقرة النموذجية </a:t>
            </a:r>
            <a:endParaRPr lang="en-US" dirty="0"/>
          </a:p>
          <a:p>
            <a:r>
              <a:rPr lang="ar-IQ" dirty="0"/>
              <a:t>1- جسم الفقرة </a:t>
            </a:r>
            <a:endParaRPr lang="en-US" dirty="0"/>
          </a:p>
          <a:p>
            <a:r>
              <a:rPr lang="ar-IQ" dirty="0"/>
              <a:t>عبارة عن كتلة عظمية قصيرة اسطوانية يلتصق كل جسم الذي يليه بواسطة قرص يبلغ سمكه ما بين ثلث أو خمس جسم الفقرة ، ويتكون هذا القرص من الغضروف الليفي و من كتلة مركزية من نسيج لين وتعمل هذه الاقراص على تقليل من الثقل على أجسام الفقرات كما انها تكسب العمود الفقري قابليته على الانثناء والحركة</a:t>
            </a:r>
            <a:endParaRPr lang="en-US" dirty="0"/>
          </a:p>
          <a:p>
            <a:r>
              <a:rPr lang="ar-IQ" dirty="0"/>
              <a:t>2- القوس العصبي للفقرة</a:t>
            </a:r>
            <a:endParaRPr lang="en-US" dirty="0"/>
          </a:p>
          <a:p>
            <a:r>
              <a:rPr lang="ar-IQ" dirty="0"/>
              <a:t> يصدر القوس من الجزء العلوي الخلفي للجسم و يتألف من قسمين:</a:t>
            </a:r>
            <a:endParaRPr lang="en-US" dirty="0"/>
          </a:p>
          <a:p>
            <a:r>
              <a:rPr lang="ar-IQ" dirty="0"/>
              <a:t>الأول : قصير دائري و يتجه للخلف و يدعى سويقة والثاني: على شكل صفيحة يدعى الصفيحة </a:t>
            </a:r>
            <a:endParaRPr lang="en-US" dirty="0"/>
          </a:p>
          <a:p>
            <a:r>
              <a:rPr lang="ar-IQ" dirty="0"/>
              <a:t>3- البروزات - وهي تمفصل الفقرات بالأضلاع ولتحديد حركة الفقرات ولاتصال العضلات والاربطة بالفقرات</a:t>
            </a:r>
          </a:p>
        </p:txBody>
      </p:sp>
    </p:spTree>
    <p:extLst>
      <p:ext uri="{BB962C8B-B14F-4D97-AF65-F5344CB8AC3E}">
        <p14:creationId xmlns:p14="http://schemas.microsoft.com/office/powerpoint/2010/main" val="27685864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269</Words>
  <Application>Microsoft Office PowerPoint</Application>
  <PresentationFormat>عرض على الشاشة (3:4)‏</PresentationFormat>
  <Paragraphs>15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8</cp:revision>
  <dcterms:created xsi:type="dcterms:W3CDTF">2019-09-20T16:26:09Z</dcterms:created>
  <dcterms:modified xsi:type="dcterms:W3CDTF">2019-09-20T16:37:20Z</dcterms:modified>
</cp:coreProperties>
</file>